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Average"/>
      <p:regular r:id="rId17"/>
    </p:embeddedFont>
    <p:embeddedFont>
      <p:font typeface="Oswald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Average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Oswald-bold.fntdata"/><Relationship Id="rId6" Type="http://schemas.openxmlformats.org/officeDocument/2006/relationships/slide" Target="slides/slide1.xml"/><Relationship Id="rId18" Type="http://schemas.openxmlformats.org/officeDocument/2006/relationships/font" Target="fonts/Oswa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83fb45e82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83fb45e82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83fb45e82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83fb45e82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83fb45e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83fb45e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83fb45e82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83fb45e82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83fb45e82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83fb45e82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83fb45e82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83fb45e82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83fb45e82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83fb45e82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83fb45e82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83fb45e82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83fb45e82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83fb45e82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83fb45e82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83fb45e82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Broadcom Development Platform: Digole LCD Display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Jacob Ladan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Blog: https://jacobladan.github.io/Digole-LCD-Display/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Knowledge</a:t>
            </a:r>
            <a:endParaRPr/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Technical C (TECH 153) / Embedded Systems (CENG 252)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 Programming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I2C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Raspberry Pi/Linux Environment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Digital and Interface Systems (CENG 215)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Breadboarding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Electronics Hardware</a:t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5500" y="2394925"/>
            <a:ext cx="3176801" cy="181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611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2.4” Colour LCD Display with Touchscreen Capabilities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400 x 240 resolution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alongside an RFID chip/reader to implement a </a:t>
            </a:r>
            <a:r>
              <a:rPr lang="en"/>
              <a:t>user interface</a:t>
            </a:r>
            <a:r>
              <a:rPr lang="en"/>
              <a:t> when accessing rooms/work areas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Displays room information (room number, schedule, current occupants, etc.)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2388" y="1390650"/>
            <a:ext cx="1285875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</a:t>
            </a:r>
            <a:r>
              <a:rPr lang="en"/>
              <a:t>: Breakdown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5388" y="1128300"/>
            <a:ext cx="551323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Budget: Summary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2788" y="2176463"/>
            <a:ext cx="2638425" cy="7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Schedule: Gantt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688" y="1523400"/>
            <a:ext cx="6524625" cy="27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I2C Hardware Address (0x27)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250" y="1225425"/>
            <a:ext cx="5599499" cy="315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 to the LCD (Input)</a:t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138" y="1495050"/>
            <a:ext cx="5603724" cy="295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 to the LCD (Output)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1599" y="1255000"/>
            <a:ext cx="5960800" cy="325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Prototype</a:t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5950" y="1365725"/>
            <a:ext cx="4912100" cy="338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